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0"/>
  </p:notesMasterIdLst>
  <p:sldIdLst>
    <p:sldId id="306" r:id="rId2"/>
    <p:sldId id="321" r:id="rId3"/>
    <p:sldId id="270" r:id="rId4"/>
    <p:sldId id="322" r:id="rId5"/>
    <p:sldId id="323" r:id="rId6"/>
    <p:sldId id="260" r:id="rId7"/>
    <p:sldId id="324" r:id="rId8"/>
    <p:sldId id="331" r:id="rId9"/>
    <p:sldId id="261" r:id="rId10"/>
    <p:sldId id="286" r:id="rId11"/>
    <p:sldId id="325" r:id="rId12"/>
    <p:sldId id="326" r:id="rId13"/>
    <p:sldId id="262" r:id="rId14"/>
    <p:sldId id="328" r:id="rId15"/>
    <p:sldId id="296" r:id="rId16"/>
    <p:sldId id="329" r:id="rId17"/>
    <p:sldId id="330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65084" autoAdjust="0"/>
  </p:normalViewPr>
  <p:slideViewPr>
    <p:cSldViewPr snapToGrid="0">
      <p:cViewPr varScale="1">
        <p:scale>
          <a:sx n="74" d="100"/>
          <a:sy n="74" d="100"/>
        </p:scale>
        <p:origin x="10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5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pictures one at a time and elicit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ill, kangaroo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letters under the kangaroo and say the sound /k/ – kangaroo. Then elicit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dʒ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– jug for the next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stick!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Hold up the K sticker and model placing it in the book in the correct position, while saying /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it on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 picture of the kangaroo. Say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/k/ – kangaroo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Children copy and repeat in chorus.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with J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work in pair to stick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38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0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Place Flashcards 27-31 around the classroom.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song from Lesson 2 (Track 53) of the unit.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correct flashcard when they hear the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2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uppercase J and lowercase j.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sound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dʒ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uppercase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lowercase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board.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different students to come to the board and connect the dots.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with the letter K and sound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/k/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TRACING LETTER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5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54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54,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words and sounds again by handing out the phonics cards to four different students. They must stand up with their card when they hear their word.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Change students and repeat several times.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</a:t>
            </a: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children work in pairs, and stand one behind the other.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Invite one child in each pair to trace a letter (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 their partner’s back. The other child guesses the letter.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‘At level’ activity but encourage children to add in other letters they know.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3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3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11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chant: track 55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Juice in a jug.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Katy the kangaroo has a key.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recording, ask students to listen to the chant.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19-22  in different places around the room.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cards.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again, pause for students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4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312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3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2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84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5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4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5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20/08/2020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997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48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25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0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1" r:id="rId17"/>
    <p:sldLayoutId id="2147483713" r:id="rId18"/>
    <p:sldLayoutId id="2147483714" r:id="rId19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4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4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9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png"/><Relationship Id="rId12" Type="http://schemas.openxmlformats.org/officeDocument/2006/relationships/image" Target="../media/image48.png"/><Relationship Id="rId2" Type="http://schemas.microsoft.com/office/2007/relationships/media" Target="../media/media4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png"/><Relationship Id="rId12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5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10" Type="http://schemas.microsoft.com/office/2007/relationships/hdphoto" Target="../media/hdphoto10.wdp"/><Relationship Id="rId4" Type="http://schemas.openxmlformats.org/officeDocument/2006/relationships/image" Target="../media/image63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7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FAMILY &amp;FRIENDS 1</a:t>
            </a:r>
          </a:p>
          <a:p>
            <a:pPr algn="ctr" defTabSz="914377">
              <a:defRPr/>
            </a:pPr>
            <a:r>
              <a:rPr lang="en-US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5" y="1465157"/>
            <a:ext cx="2126803" cy="2885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29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2" y="2409273"/>
            <a:ext cx="3463060" cy="31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54">
            <a:hlinkClick r:id="" action="ppaction://media"/>
            <a:extLst>
              <a:ext uri="{FF2B5EF4-FFF2-40B4-BE49-F238E27FC236}">
                <a16:creationId xmlns:a16="http://schemas.microsoft.com/office/drawing/2014/main" id="{023B7541-BDE5-43D6-845C-A8FBE07F21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55" end="60686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480" y="5669748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81A5A-2DEF-43CC-9C44-6CDAD44E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111168"/>
            <a:ext cx="3301999" cy="27388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651924" y="-1367367"/>
            <a:ext cx="301396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J</a:t>
            </a:r>
            <a:r>
              <a:rPr kumimoji="0" lang="en-US" sz="344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AECED-0D7F-4F13-8463-ABA80D2DE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3807437"/>
            <a:ext cx="3517900" cy="351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95C4BC-592E-40CE-95D9-F0BE87ADD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24" y="3279094"/>
            <a:ext cx="2770954" cy="324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Orange Juice Sticker by zoellabeauty for iOS &amp; Android | GIPHY">
            <a:extLst>
              <a:ext uri="{FF2B5EF4-FFF2-40B4-BE49-F238E27FC236}">
                <a16:creationId xmlns:a16="http://schemas.microsoft.com/office/drawing/2014/main" id="{561BEEC8-2C81-4957-BEEF-B797817B3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44" y="1222408"/>
            <a:ext cx="5170059" cy="517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4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54">
            <a:hlinkClick r:id="" action="ppaction://media"/>
            <a:extLst>
              <a:ext uri="{FF2B5EF4-FFF2-40B4-BE49-F238E27FC236}">
                <a16:creationId xmlns:a16="http://schemas.microsoft.com/office/drawing/2014/main" id="{88A079C2-2996-43CB-9EEE-DE614393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09" end="47160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480" y="5669748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81A5A-2DEF-43CC-9C44-6CDAD44E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111168"/>
            <a:ext cx="3301999" cy="27388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-50191" y="-1367367"/>
            <a:ext cx="441819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k </a:t>
            </a:r>
            <a:r>
              <a:rPr kumimoji="0" lang="en-US" sz="344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AECED-0D7F-4F13-8463-ABA80D2DE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3910798"/>
            <a:ext cx="3517900" cy="351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6BFB2-6141-4530-8F66-E065FC138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68" y="3238500"/>
            <a:ext cx="2989246" cy="341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un Jumping Sticker by alrightmousey for iOS &amp; Android | GIPHY">
            <a:extLst>
              <a:ext uri="{FF2B5EF4-FFF2-40B4-BE49-F238E27FC236}">
                <a16:creationId xmlns:a16="http://schemas.microsoft.com/office/drawing/2014/main" id="{DE0069A0-BF7F-41D1-B09C-82330CD380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07" y="791457"/>
            <a:ext cx="7924342" cy="64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D16866F-EE2C-44C6-9512-C27FC7B3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773" l="4556" r="93222">
                        <a14:foregroundMark x1="16222" y1="59773" x2="18444" y2="97273"/>
                        <a14:foregroundMark x1="4556" y1="79318" x2="6333" y2="97500"/>
                        <a14:foregroundMark x1="93222" y1="74773" x2="92667" y2="99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36" y="4638017"/>
            <a:ext cx="4807179" cy="235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028EEF2-5079-4EDD-A134-F0D531F63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773" l="4556" r="93222">
                        <a14:foregroundMark x1="16222" y1="59773" x2="18444" y2="97273"/>
                        <a14:foregroundMark x1="4556" y1="79318" x2="6333" y2="97500"/>
                        <a14:foregroundMark x1="93222" y1="74773" x2="92667" y2="99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8258393" y="4638017"/>
            <a:ext cx="2403589" cy="235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54">
            <a:hlinkClick r:id="" action="ppaction://media"/>
            <a:extLst>
              <a:ext uri="{FF2B5EF4-FFF2-40B4-BE49-F238E27FC236}">
                <a16:creationId xmlns:a16="http://schemas.microsoft.com/office/drawing/2014/main" id="{594F776C-8C92-4486-95A4-DA31DF0AED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86" end="41985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1113" y="550611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81A5A-2DEF-43CC-9C44-6CDAD44E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111168"/>
            <a:ext cx="3301999" cy="27388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-50191" y="-1367367"/>
            <a:ext cx="441819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k </a:t>
            </a:r>
            <a:r>
              <a:rPr kumimoji="0" lang="en-US" sz="344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AECED-0D7F-4F13-8463-ABA80D2DE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3908737"/>
            <a:ext cx="3517900" cy="351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59784-6D93-44C7-A4E7-4322A3CFF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87" y="3149600"/>
            <a:ext cx="3223378" cy="351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Key To My Heart Sticker GIF | Gfycat">
            <a:extLst>
              <a:ext uri="{FF2B5EF4-FFF2-40B4-BE49-F238E27FC236}">
                <a16:creationId xmlns:a16="http://schemas.microsoft.com/office/drawing/2014/main" id="{E3616E8E-92DA-45B3-A1BE-DD497B0BD5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480584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055">
            <a:hlinkClick r:id="" action="ppaction://media"/>
            <a:extLst>
              <a:ext uri="{FF2B5EF4-FFF2-40B4-BE49-F238E27FC236}">
                <a16:creationId xmlns:a16="http://schemas.microsoft.com/office/drawing/2014/main" id="{57FBB09E-B2E5-466F-8AAD-7A3AB4B0F0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2517" y="270024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8542A4-371F-498F-A64E-20B9D328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4AFC0-3074-4FFF-8E3C-0C752B3A71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8386">
            <a:off x="9541138" y="-1101021"/>
            <a:ext cx="2597700" cy="4550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E37CA-67FC-4B79-B9C5-E2EDAB0F79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5" t="20185" r="18539" b="60741"/>
          <a:stretch/>
        </p:blipFill>
        <p:spPr>
          <a:xfrm>
            <a:off x="-75842" y="318900"/>
            <a:ext cx="2667000" cy="2528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6B012A-2DB7-4ABA-B576-6DD6DD5FF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7" t="18066" r="-1028" b="62860"/>
          <a:stretch/>
        </p:blipFill>
        <p:spPr>
          <a:xfrm>
            <a:off x="7981334" y="170982"/>
            <a:ext cx="3135211" cy="2627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D6764-32F4-4EBD-88D3-94FB1CF906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4418" y="3574130"/>
            <a:ext cx="2466656" cy="289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C7AC7-ABD7-41C3-8383-79BEFFAE7B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55" y="3574130"/>
            <a:ext cx="2466656" cy="296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2A413C2-10B0-44B1-8335-9FF8C48E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6506577" y="3574130"/>
            <a:ext cx="2683549" cy="276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FCFF9-90BF-4AD7-8846-052622B924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7272" y="3641454"/>
            <a:ext cx="2325431" cy="262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F9B4B4-F99C-4E2E-8165-2663839313C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98" r="36880">
                        <a14:foregroundMark x1="15088" y1="37021" x2="8947" y2="60000"/>
                        <a14:foregroundMark x1="11579" y1="38298" x2="11579" y2="51489"/>
                      </a14:backgroundRemoval>
                    </a14:imgEffect>
                  </a14:imgLayer>
                </a14:imgProps>
              </a:ext>
            </a:extLst>
          </a:blip>
          <a:srcRect r="59022"/>
          <a:stretch/>
        </p:blipFill>
        <p:spPr>
          <a:xfrm>
            <a:off x="2395176" y="717698"/>
            <a:ext cx="3122218" cy="3141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7931A6-9B18-4A54-AC1C-CF7A0B7204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62" b="89362" l="3860" r="92281">
                        <a14:foregroundMark x1="15088" y1="37021" x2="8947" y2="60000"/>
                        <a14:foregroundMark x1="11579" y1="38298" x2="11579" y2="51489"/>
                        <a14:foregroundMark x1="81930" y1="14468" x2="86667" y2="37872"/>
                        <a14:foregroundMark x1="80000" y1="40000" x2="88421" y2="50213"/>
                        <a14:foregroundMark x1="92105" y1="53617" x2="92281" y2="57021"/>
                      </a14:backgroundRemoval>
                    </a14:imgEffect>
                  </a14:imgLayer>
                </a14:imgProps>
              </a:ext>
            </a:extLst>
          </a:blip>
          <a:srcRect l="59022" t="524" b="-524"/>
          <a:stretch/>
        </p:blipFill>
        <p:spPr>
          <a:xfrm>
            <a:off x="5168120" y="516833"/>
            <a:ext cx="3321866" cy="334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9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9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319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324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3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332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284FF-3A48-4730-B149-E3EF141A8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23" y="-784458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4A8EF-838B-417C-A4C1-BAF7BD351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2" y="4630242"/>
            <a:ext cx="4920659" cy="196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23346-3CA0-42F4-A2C2-C5D6F147FD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41" y="-65975"/>
            <a:ext cx="3627777" cy="3284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012CB-18A2-4047-8555-38621182A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20" b="94444" l="9180" r="89180">
                        <a14:foregroundMark x1="44918" y1="8547" x2="47869" y2="11111"/>
                        <a14:foregroundMark x1="54426" y1="8547" x2="54426" y2="10256"/>
                        <a14:foregroundMark x1="54426" y1="10256" x2="55738" y2="11966"/>
                        <a14:foregroundMark x1="44262" y1="91026" x2="45246" y2="92308"/>
                        <a14:foregroundMark x1="57377" y1="93162" x2="60000" y2="94444"/>
                        <a14:foregroundMark x1="40984" y1="31624" x2="48197" y2="39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1180" y="1622203"/>
            <a:ext cx="4710026" cy="3613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A8E63-02D0-4927-BF4D-61902D2DFD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83" y="4814680"/>
            <a:ext cx="1267358" cy="1634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3AD00-EE13-4E83-96A4-8C1F11883D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70" y="2062218"/>
            <a:ext cx="4947297" cy="4795782"/>
          </a:xfrm>
          <a:prstGeom prst="rect">
            <a:avLst/>
          </a:prstGeom>
        </p:spPr>
      </p:pic>
      <p:pic>
        <p:nvPicPr>
          <p:cNvPr id="8" name="Track 045">
            <a:hlinkClick r:id="" action="ppaction://media"/>
            <a:extLst>
              <a:ext uri="{FF2B5EF4-FFF2-40B4-BE49-F238E27FC236}">
                <a16:creationId xmlns:a16="http://schemas.microsoft.com/office/drawing/2014/main" id="{2C686499-77C9-45C2-A5A8-7871FE4C2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46" end="53526.708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05131" y="6217920"/>
            <a:ext cx="508818" cy="5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11987"/>
      </p:ext>
    </p:extLst>
  </p:cSld>
  <p:clrMapOvr>
    <a:masterClrMapping/>
  </p:clrMapOvr>
  <p:transition spd="med">
    <p:pull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54">
            <a:hlinkClick r:id="" action="ppaction://media"/>
            <a:extLst>
              <a:ext uri="{FF2B5EF4-FFF2-40B4-BE49-F238E27FC236}">
                <a16:creationId xmlns:a16="http://schemas.microsoft.com/office/drawing/2014/main" id="{5692B91D-D906-4405-85B7-CEAB85AAE1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86" end="44561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1113" y="550611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23962-121A-4357-BB5F-0C9BB13A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5" y="-380198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82148-B419-46B3-AF48-EB01A30F42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06" y="2062218"/>
            <a:ext cx="4947297" cy="4795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23346-3CA0-42F4-A2C2-C5D6F147FD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41" y="-65975"/>
            <a:ext cx="3627777" cy="3284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12759-3C4C-4A68-BFF7-84791CFB2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54" b="89744" l="1173" r="89443">
                        <a14:foregroundMark x1="1466" y1="57372" x2="11144" y2="62500"/>
                        <a14:foregroundMark x1="56598" y1="8654" x2="62757" y2="17308"/>
                        <a14:foregroundMark x1="65103" y1="20833" x2="65103" y2="27885"/>
                        <a14:foregroundMark x1="74780" y1="49359" x2="74194" y2="55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495" y="1996338"/>
            <a:ext cx="4592559" cy="4201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427CE-0277-418B-A793-F0690B6FA5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221247"/>
            <a:ext cx="3939028" cy="157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86706-4398-4B86-BBFD-DEFC918DAA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696" y="5325598"/>
            <a:ext cx="1019175" cy="136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87433"/>
      </p:ext>
    </p:extLst>
  </p:cSld>
  <p:clrMapOvr>
    <a:masterClrMapping/>
  </p:clrMapOvr>
  <p:transition spd="med">
    <p:pull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54">
            <a:hlinkClick r:id="" action="ppaction://media"/>
            <a:extLst>
              <a:ext uri="{FF2B5EF4-FFF2-40B4-BE49-F238E27FC236}">
                <a16:creationId xmlns:a16="http://schemas.microsoft.com/office/drawing/2014/main" id="{82DDDF32-5F70-4280-8344-1D2589BFE8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55" end="62671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480" y="5669748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3AAA-6773-4FB1-911D-1F0BB3EBB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88" y="-210845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23346-3CA0-42F4-A2C2-C5D6F147FD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41" y="-65975"/>
            <a:ext cx="3627777" cy="3284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427CE-0277-418B-A793-F0690B6FA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49" y="5076377"/>
            <a:ext cx="3939028" cy="157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65BAB-C447-4ADD-BEFE-B11975EF1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098" r="36880">
                        <a14:foregroundMark x1="15088" y1="37021" x2="8947" y2="60000"/>
                        <a14:foregroundMark x1="11579" y1="38298" x2="11579" y2="51489"/>
                      </a14:backgroundRemoval>
                    </a14:imgEffect>
                  </a14:imgLayer>
                </a14:imgProps>
              </a:ext>
            </a:extLst>
          </a:blip>
          <a:srcRect r="59022"/>
          <a:stretch/>
        </p:blipFill>
        <p:spPr>
          <a:xfrm>
            <a:off x="5134992" y="2012708"/>
            <a:ext cx="3825745" cy="384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502F6-17FC-4FE5-9502-1F8EA2479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686" y="5204541"/>
            <a:ext cx="1058554" cy="1314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12CCA-A312-4B48-9396-3F58806FC2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22" y="2062218"/>
            <a:ext cx="4947297" cy="479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82555"/>
      </p:ext>
    </p:extLst>
  </p:cSld>
  <p:clrMapOvr>
    <a:masterClrMapping/>
  </p:clrMapOvr>
  <p:transition spd="med">
    <p:pull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37E7-154E-4193-9490-89D26F2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7003A-44AE-4DBB-B3B4-7B08C9533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C1DA6-50DA-4DC4-B90A-DBF47E8C1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09" y="2830777"/>
            <a:ext cx="11536448" cy="358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94BE9-DDB2-4570-A269-B360993C6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1"/>
          <a:stretch/>
        </p:blipFill>
        <p:spPr>
          <a:xfrm rot="17838655">
            <a:off x="500428" y="-2639080"/>
            <a:ext cx="3022810" cy="565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F2817-F9C0-4B12-8FFC-1EF0AE094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619" y="5152192"/>
            <a:ext cx="811933" cy="1047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51229-173B-4C62-A322-D48BE9900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754" y="5172840"/>
            <a:ext cx="811933" cy="100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24A1E-FAB0-46D0-8F4D-C7CD356B0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6946" y="5194300"/>
            <a:ext cx="811933" cy="100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3F2EF-3234-4A65-8135-308BBEAF4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1"/>
          <a:stretch/>
        </p:blipFill>
        <p:spPr>
          <a:xfrm rot="17838655">
            <a:off x="7929527" y="-2486679"/>
            <a:ext cx="3022810" cy="56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ye short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034" y="5881035"/>
            <a:ext cx="659331" cy="659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515815"/>
            <a:ext cx="11658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49E39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Goodbye !</a:t>
            </a:r>
          </a:p>
        </p:txBody>
      </p:sp>
    </p:spTree>
    <p:extLst>
      <p:ext uri="{BB962C8B-B14F-4D97-AF65-F5344CB8AC3E}">
        <p14:creationId xmlns:p14="http://schemas.microsoft.com/office/powerpoint/2010/main" val="35258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BDDE-7B84-4B1A-8AC7-177C4109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3400"/>
            <a:ext cx="12192000" cy="7391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1117600" y="1539089"/>
            <a:ext cx="7112000" cy="253761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1219170">
              <a:defRPr/>
            </a:pPr>
            <a:r>
              <a:rPr lang="en-US" sz="4267" dirty="0">
                <a:solidFill>
                  <a:srgbClr val="FA7F99">
                    <a:lumMod val="75000"/>
                  </a:srgbClr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UNIT 4 : THEY’RE BEARS !</a:t>
            </a:r>
          </a:p>
          <a:p>
            <a:pPr algn="ctr" defTabSz="1219170">
              <a:defRPr/>
            </a:pPr>
            <a:endParaRPr lang="en-US" sz="933" dirty="0">
              <a:solidFill>
                <a:srgbClr val="002060"/>
              </a:solidFill>
              <a:effectLst/>
              <a:latin typeface="Lato Black" panose="020F0A02020204030203" pitchFamily="34" charset="0"/>
              <a:cs typeface="Lato Black" panose="020F0A02020204030203" pitchFamily="34" charset="0"/>
            </a:endParaRPr>
          </a:p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LESSON 3 : SOUNDS and LETTERS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108C4-7464-46A2-92D1-3C002CBC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1123">
            <a:off x="-2926532" y="-187364"/>
            <a:ext cx="88831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0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7C1854-C16D-45E1-9DAB-DC4357993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068">
            <a:off x="5159795" y="-969733"/>
            <a:ext cx="7655056" cy="7655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E5719-5AF4-4975-9A4E-83FFECBC8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>
            <a:off x="6096001" y="5584333"/>
            <a:ext cx="6096012" cy="142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235BD-1E4D-4EEA-8A15-115A4C4E0E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 flipH="1">
            <a:off x="1" y="5669281"/>
            <a:ext cx="7112012" cy="1160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AFBDAF-7A27-45E1-9543-BE9347F6C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1098">
            <a:off x="875186" y="-350874"/>
            <a:ext cx="1704236" cy="33498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6933F3-E61B-4DCD-9908-19D3092236C9}"/>
              </a:ext>
            </a:extLst>
          </p:cNvPr>
          <p:cNvGrpSpPr/>
          <p:nvPr/>
        </p:nvGrpSpPr>
        <p:grpSpPr>
          <a:xfrm>
            <a:off x="1117600" y="2169176"/>
            <a:ext cx="10647680" cy="6020325"/>
            <a:chOff x="838200" y="1626882"/>
            <a:chExt cx="7985760" cy="4515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3DAC24-D6D7-468F-866D-20A83E17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26882"/>
              <a:ext cx="7985760" cy="3120378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514BA6D-773F-4148-9E36-A8419BCF080F}"/>
                </a:ext>
              </a:extLst>
            </p:cNvPr>
            <p:cNvSpPr txBox="1">
              <a:spLocks/>
            </p:cNvSpPr>
            <p:nvPr/>
          </p:nvSpPr>
          <p:spPr>
            <a:xfrm>
              <a:off x="1447800" y="3028950"/>
              <a:ext cx="6400800" cy="311317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/>
              <a:r>
                <a:rPr lang="en-US" sz="8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FA7F99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FA7F99">
                        <a:lumMod val="60000"/>
                        <a:lumOff val="40000"/>
                      </a:srgbClr>
                    </a:outerShdw>
                  </a:effectLst>
                  <a:latin typeface="Alegreya Sans SC Black" panose="00000A00000000000000" pitchFamily="2" charset="0"/>
                </a:rPr>
                <a:t>WARM UP</a:t>
              </a:r>
              <a:endParaRPr lang="en-US" sz="72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legreya Sans SC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880083"/>
      </p:ext>
    </p:extLst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by Hand Clipart - Vector Kids Hand Print, HD Png ...">
            <a:extLst>
              <a:ext uri="{FF2B5EF4-FFF2-40B4-BE49-F238E27FC236}">
                <a16:creationId xmlns:a16="http://schemas.microsoft.com/office/drawing/2014/main" id="{7AC87E7F-81E9-47FA-81C8-FE585F70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977" y1="14850" x2="55349" y2="34332"/>
                        <a14:foregroundMark x1="69535" y1="21117" x2="64302" y2="41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0289">
            <a:off x="-312499" y="-53541"/>
            <a:ext cx="2742945" cy="23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3566F-0C43-467F-8C4F-669D66F88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715">
            <a:off x="391888" y="2200743"/>
            <a:ext cx="2388637" cy="2456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9CC3F0-1946-4CC8-841D-D11DE7A02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150">
            <a:off x="-80139" y="4543869"/>
            <a:ext cx="2278224" cy="2278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D3499-50AE-4030-A97D-D21AB68E8A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3302" flipH="1">
            <a:off x="1905802" y="5276127"/>
            <a:ext cx="1453108" cy="1378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D882FF-EB30-40AC-BAB8-60235D22FB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5"/>
          <a:stretch/>
        </p:blipFill>
        <p:spPr>
          <a:xfrm>
            <a:off x="7859052" y="5001452"/>
            <a:ext cx="4486930" cy="2254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6A369C-9072-4DCA-B5FB-BC818ABBE3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" t="1333" r="520" b="48412"/>
          <a:stretch/>
        </p:blipFill>
        <p:spPr>
          <a:xfrm>
            <a:off x="3535657" y="4769346"/>
            <a:ext cx="4486930" cy="225491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67EC0E6-0B41-4B6C-B4FF-C6BDF218EC2C}"/>
              </a:ext>
            </a:extLst>
          </p:cNvPr>
          <p:cNvSpPr txBox="1">
            <a:spLocks/>
          </p:cNvSpPr>
          <p:nvPr/>
        </p:nvSpPr>
        <p:spPr>
          <a:xfrm>
            <a:off x="2847036" y="1116898"/>
            <a:ext cx="8534400" cy="41509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115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legreya Sans SC Black" panose="00000A00000000000000" pitchFamily="2" charset="0"/>
              </a:rPr>
              <a:t>CLAP </a:t>
            </a:r>
          </a:p>
          <a:p>
            <a:pPr algn="ctr" defTabSz="1219170"/>
            <a:r>
              <a:rPr lang="en-US" sz="115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legreya Sans SC Black" panose="00000A00000000000000" pitchFamily="2" charset="0"/>
              </a:rPr>
              <a:t>THE BOARD</a:t>
            </a:r>
            <a:endParaRPr lang="en-US" sz="96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Alegreya Sans SC Black" panose="00000A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83C4C2-D402-499C-ACFA-3B8C512E82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4735" y="-299482"/>
            <a:ext cx="3087265" cy="25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54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53">
            <a:hlinkClick r:id="" action="ppaction://media"/>
            <a:extLst>
              <a:ext uri="{FF2B5EF4-FFF2-40B4-BE49-F238E27FC236}">
                <a16:creationId xmlns:a16="http://schemas.microsoft.com/office/drawing/2014/main" id="{DF16A934-3059-462A-A349-E1FF6E06B2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6319" y="5604656"/>
            <a:ext cx="478483" cy="47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78185-FCCD-4EF5-BF46-610B6F7D7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1" y="76999"/>
            <a:ext cx="8839201" cy="605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C5FD5-6107-4207-AB7B-2634EC1E4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9" y="4672131"/>
            <a:ext cx="4504267" cy="217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7496E-5119-490E-AA6C-BA61BC5B8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93" y="4681705"/>
            <a:ext cx="4504267" cy="2176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55484-1FBD-4E72-9910-35AB9E4A1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27" y="0"/>
            <a:ext cx="2057400" cy="2353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17155-A4D2-474B-8772-3ED753204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60" y="3632201"/>
            <a:ext cx="2960640" cy="3386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1E407B-BE19-4F84-87D2-D4453571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8" y="3921541"/>
            <a:ext cx="1711379" cy="19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54">
            <a:hlinkClick r:id="" action="ppaction://media"/>
            <a:extLst>
              <a:ext uri="{FF2B5EF4-FFF2-40B4-BE49-F238E27FC236}">
                <a16:creationId xmlns:a16="http://schemas.microsoft.com/office/drawing/2014/main" id="{E6F81C1B-F235-4E16-9E65-1CF97A8E3F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19" end="74244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742" y="5815398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21A69-577F-4E0E-976D-B52C255FB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43" y="352135"/>
            <a:ext cx="7924800" cy="7858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B026F-A1FC-4102-9610-35F137E2B2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7" b="-1"/>
          <a:stretch/>
        </p:blipFill>
        <p:spPr>
          <a:xfrm>
            <a:off x="-215900" y="0"/>
            <a:ext cx="6486157" cy="23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09CE3-7D1E-4A71-9DA2-F34238F5B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30" b="89942" l="9985" r="89862">
                        <a14:foregroundMark x1="25960" y1="9091" x2="47926" y2="11412"/>
                        <a14:foregroundMark x1="75883" y1="7930" x2="74654" y2="17215"/>
                        <a14:foregroundMark x1="76805" y1="32495" x2="75730" y2="78723"/>
                        <a14:foregroundMark x1="75730" y1="78723" x2="63902" y2="84333"/>
                        <a14:foregroundMark x1="63902" y1="84333" x2="62212" y2="84333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499" y="2808302"/>
            <a:ext cx="4170298" cy="3311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F7EFC-7E50-4BB1-AFA8-C408BC652E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5" t="20185" r="18539" b="60741"/>
          <a:stretch/>
        </p:blipFill>
        <p:spPr>
          <a:xfrm>
            <a:off x="1101499" y="2808302"/>
            <a:ext cx="3733800" cy="3200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4EEB2-1FF6-49FB-B76D-320156BA98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5021" y="6299178"/>
            <a:ext cx="957663" cy="9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-0.55694 L 0.11276 -0.55671 C 0.11367 -0.55138 0.11536 -0.54606 0.11562 -0.54027 C 0.11731 -0.51388 0.11523 -0.54583 0.11862 -0.50393 C 0.11888 -0.50092 0.11901 -0.49791 0.11927 -0.4949 C 0.11966 -0.49143 0.12031 -0.48796 0.12083 -0.48449 C 0.12005 -0.43958 0.1207 -0.44791 0.11927 -0.41736 C 0.11914 -0.41435 0.11835 -0.39444 0.11783 -0.39004 C 0.11757 -0.38703 0.11692 -0.38402 0.1164 -0.38101 C 0.11614 -0.37939 0.11588 -0.37754 0.11562 -0.37592 C 0.11536 -0.37384 0.11536 -0.37152 0.11497 -0.36944 C 0.11458 -0.36759 0.11393 -0.36597 0.11354 -0.36435 C 0.11289 -0.3618 0.1125 -0.35902 0.11197 -0.35648 L 0.11132 -0.35254 C 0.11106 -0.35138 0.11106 -0.34976 0.11054 -0.34861 L 0.10911 -0.3449 C 0.10885 -0.34351 0.10872 -0.34213 0.10833 -0.34097 C 0.10755 -0.33773 0.10585 -0.33379 0.10481 -0.33055 C 0.10338 -0.32083 0.10533 -0.32939 0.10117 -0.32291 C 0.09609 -0.31504 0.10156 -0.31921 0.09674 -0.31643 C 0.09544 -0.31388 0.09492 -0.31273 0.09309 -0.31111 C 0.09244 -0.31064 0.09166 -0.31041 0.09088 -0.30995 C 0.09062 -0.30856 0.09075 -0.30694 0.09023 -0.30601 C 0.08971 -0.30509 0.08867 -0.30532 0.08802 -0.30463 C 0.08671 -0.3037 0.08567 -0.30185 0.08437 -0.30092 C 0.08372 -0.30023 0.08294 -0.30023 0.08216 -0.29953 C 0.07903 -0.29675 0.08099 -0.29652 0.07708 -0.29444 C 0.07591 -0.29375 0.0746 -0.29351 0.07343 -0.29305 C 0.07265 -0.29282 0.072 -0.29213 0.07122 -0.29166 C 0.0677 -0.29259 0.06393 -0.29305 0.06041 -0.29444 C 0.05885 -0.2949 0.05533 -0.29814 0.05377 -0.29953 C 0.05312 -0.30092 0.05247 -0.30231 0.05169 -0.30347 C 0.05104 -0.30416 0.05013 -0.30416 0.04947 -0.30463 C 0.04817 -0.30578 0.04687 -0.30717 0.04583 -0.30856 C 0.04479 -0.31018 0.04388 -0.31226 0.04283 -0.31388 C 0.04192 -0.31527 0.04088 -0.3162 0.03997 -0.31759 C 0.03815 -0.3206 0.03619 -0.32314 0.03489 -0.32662 C 0.03151 -0.33564 0.03359 -0.33356 0.02981 -0.33588 C 0.02903 -0.33958 0.02916 -0.34027 0.0276 -0.34351 C 0.02695 -0.3449 0.02604 -0.34583 0.02539 -0.34745 C 0.0207 -0.35925 0.02747 -0.34629 0.02174 -0.35648 C 0.02161 -0.35787 0.02135 -0.35925 0.02109 -0.36041 C 0.01744 -0.37338 0.022 -0.35347 0.01809 -0.36944 C 0.01783 -0.3706 0.01783 -0.37222 0.01744 -0.37338 C 0.01679 -0.37523 0.01588 -0.37662 0.01523 -0.37847 C 0.01497 -0.37939 0.01471 -0.38032 0.01458 -0.38101 L 0.01458 -0.38078 " pathEditMode="relative" rAng="0" ptsTypes="AAAAAAAAAAAAAAAAAAAAAAAAAAAAAAAAAAAAAAAAAAAAAAA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21458 -0.45347 L 0.21458 -0.45324 C 0.21471 -0.44953 0.2151 -0.42685 0.21601 -0.41875 C 0.2164 -0.41597 0.21705 -0.41342 0.21757 -0.41088 C 0.21783 -0.40578 0.21809 -0.40046 0.21822 -0.39537 C 0.21875 -0.3824 0.2177 -0.36898 0.21966 -0.35648 L 0.22122 -0.34745 C 0.22252 -0.32291 0.22239 -0.33333 0.22044 -0.29444 C 0.22031 -0.29305 0.21992 -0.29189 0.21966 -0.2905 C 0.21849 -0.2831 0.21979 -0.28726 0.21757 -0.28148 C 0.21731 -0.28009 0.21705 -0.27893 0.21679 -0.27754 C 0.21627 -0.27407 0.21614 -0.2706 0.21536 -0.26713 C 0.21484 -0.26504 0.21432 -0.26296 0.21393 -0.26064 C 0.21302 -0.25578 0.21354 -0.25601 0.21237 -0.25162 C 0.21054 -0.24375 0.21119 -0.24907 0.2095 -0.24004 C 0.20768 -0.23009 0.21041 -0.23981 0.20664 -0.22847 C 0.20494 -0.2162 0.20651 -0.2206 0.20299 -0.21412 C 0.20234 -0.20833 0.20195 -0.20185 0.19934 -0.19722 L 0.1957 -0.19074 C 0.18815 -0.1912 0.18059 -0.19143 0.17317 -0.19213 C 0.17044 -0.19236 0.17096 -0.19398 0.16953 -0.19722 C 0.16888 -0.19884 0.16796 -0.19976 0.16731 -0.20115 C 0.16666 -0.20231 0.16653 -0.20416 0.16588 -0.20509 C 0.16523 -0.20601 0.16432 -0.20601 0.16367 -0.20648 C 0.16341 -0.20763 0.16341 -0.20902 0.16289 -0.21018 C 0.16237 -0.2118 0.16145 -0.21273 0.16067 -0.21412 C 0.15989 -0.21574 0.15924 -0.21759 0.15859 -0.21944 L 0.15716 -0.22708 L 0.15716 -0.22685 " pathEditMode="relative" rAng="0" ptsTypes="AAAAAAAAAAAAAAAAAAAAAAAAAAAAA">
                                      <p:cBhvr>
                                        <p:cTn id="1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31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2151 -0.59675 L 0.2151 -0.59652 C 0.21601 -0.5824 0.21328 -0.58402 0.21888 -0.58402 L 0.22213 -0.59189 C 0.2082 -0.59027 0.21002 -0.59675 0.21119 -0.58009 C 0.21119 -0.57963 0.21119 -0.57916 0.21119 -0.5787 L 0.21197 -0.5787 " pathEditMode="relative" rAng="0" ptsTypes="AAAAAAA">
                                      <p:cBhvr>
                                        <p:cTn id="1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54">
            <a:hlinkClick r:id="" action="ppaction://media"/>
            <a:extLst>
              <a:ext uri="{FF2B5EF4-FFF2-40B4-BE49-F238E27FC236}">
                <a16:creationId xmlns:a16="http://schemas.microsoft.com/office/drawing/2014/main" id="{5FED4D06-1BEC-4AF0-9327-7493B3B1AB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96" end="57420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8969" y="5815398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B026F-A1FC-4102-9610-35F137E2B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7" b="-1"/>
          <a:stretch/>
        </p:blipFill>
        <p:spPr>
          <a:xfrm>
            <a:off x="-215900" y="0"/>
            <a:ext cx="6486157" cy="23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55DC5-B140-4E1B-B758-C2B5CD30B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10" b="90130" l="8729" r="93109">
                        <a14:foregroundMark x1="8882" y1="14545" x2="12557" y2="66494"/>
                        <a14:foregroundMark x1="42726" y1="12208" x2="36600" y2="24416"/>
                        <a14:foregroundMark x1="66003" y1="15325" x2="67534" y2="80000"/>
                        <a14:foregroundMark x1="93109" y1="82597" x2="92037" y2="9013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354" y="3031273"/>
            <a:ext cx="4706443" cy="2925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32D53-50C7-4110-A4DE-9B6CBD8655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7" t="18066" r="-1028" b="62860"/>
          <a:stretch/>
        </p:blipFill>
        <p:spPr>
          <a:xfrm>
            <a:off x="1114354" y="2599791"/>
            <a:ext cx="4816701" cy="3575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89070-3E38-4765-98A4-192FAB0C6E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8231" y="6309639"/>
            <a:ext cx="957155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E00AE-AEA9-47AC-ADF2-84F27977BB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9" y="433002"/>
            <a:ext cx="7924800" cy="78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0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21 -0.50972 L -0.02421 -0.50972 C -0.02487 -0.44189 -0.02513 -0.37407 -0.02591 -0.30625 C -0.02682 -0.21157 -0.02656 -0.37824 -0.02747 -0.2699 C -0.0276 -0.2456 -0.02747 -0.22129 -0.02747 -0.19675 L -0.02747 -0.19675 L -0.02747 -0.19675 " pathEditMode="relative" ptsTypes="AAAAAAA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681 -0.48726 L 0.0681 -0.48726 C 0.06576 -0.48263 0.06342 -0.478 0.06107 -0.47337 C 0.06003 -0.47152 0.05886 -0.46967 0.05795 -0.46782 C 0.0573 -0.46643 0.05691 -0.46481 0.05625 -0.46342 C 0.05534 -0.46157 0.05417 -0.45995 0.05313 -0.45787 C 0.05209 -0.45578 0.05118 -0.453 0.05 -0.45092 C 0.04818 -0.44745 0.04597 -0.44467 0.04441 -0.44097 C 0.04362 -0.43912 0.04284 -0.43726 0.04206 -0.43541 C 0.04154 -0.43402 0.04115 -0.4324 0.0405 -0.43125 C 0.03933 -0.42916 0.03776 -0.42777 0.03659 -0.42569 C 0.03594 -0.42453 0.03568 -0.42268 0.03503 -0.42152 C 0.03425 -0.42037 0.03334 -0.41967 0.03256 -0.41875 C 0.03073 -0.4155 0.02891 -0.41203 0.02709 -0.40879 C 0.02631 -0.4074 0.02566 -0.40578 0.02474 -0.40462 C 0.0237 -0.40324 0.02253 -0.40208 0.02162 -0.40046 C 0.0181 -0.39421 0.02032 -0.39467 0.01602 -0.38912 C 0.01537 -0.38842 0.01446 -0.38819 0.01368 -0.38773 C 0.00756 -0.37685 0.01537 -0.39004 0.00808 -0.38078 C 0.003 -0.3743 0.00847 -0.37824 0.00339 -0.37523 C -0.00247 -0.36828 0.00469 -0.37708 -0.0013 -0.36805 C -0.00299 -0.36574 -0.00494 -0.36435 -0.0069 -0.3625 C -0.01145 -0.35046 -0.00533 -0.36458 -0.0108 -0.35694 C -0.01158 -0.35578 -0.01171 -0.35393 -0.01237 -0.35277 C -0.01302 -0.35162 -0.01393 -0.35092 -0.01471 -0.35 C -0.01289 -0.34861 -0.01106 -0.34699 -0.00924 -0.3456 C -0.00846 -0.34513 -0.00755 -0.3449 -0.0069 -0.34421 C 0.00378 -0.33402 -0.00273 -0.33726 0.00495 -0.33449 C 0.0142 -0.32222 -0.0013 -0.34305 0.01524 -0.31898 C 0.01862 -0.31412 0.0224 -0.31041 0.02552 -0.30509 C 0.02631 -0.3037 0.02722 -0.30231 0.02787 -0.30069 C 0.03425 -0.28611 0.03177 -0.29097 0.03581 -0.27986 C 0.03685 -0.27685 0.03829 -0.27453 0.03894 -0.27129 C 0.0405 -0.26319 0.03881 -0.27106 0.04128 -0.26296 C 0.04219 -0.26018 0.04297 -0.2574 0.04362 -0.25439 C 0.04401 -0.25324 0.04401 -0.25162 0.04441 -0.25023 C 0.04506 -0.24861 0.0461 -0.24745 0.04688 -0.24606 C 0.04857 -0.23703 0.04623 -0.24675 0.05 -0.23773 C 0.05066 -0.23587 0.05092 -0.23379 0.05157 -0.23194 C 0.05326 -0.22777 0.05573 -0.2243 0.05704 -0.21944 C 0.06042 -0.20763 0.05651 -0.2199 0.06185 -0.2081 C 0.06941 -0.19143 0.06146 -0.20601 0.06732 -0.1956 C 0.07071 -0.18379 0.0668 -0.19606 0.07214 -0.18425 C 0.07969 -0.16759 0.07175 -0.18217 0.07761 -0.17175 C 0.07787 -0.17037 0.07787 -0.16851 0.07839 -0.16759 C 0.08334 -0.15879 0.07904 -0.17245 0.08164 -0.16319 L 0.08164 -0.16319 " pathEditMode="relative" ptsTypes="AAAAAAAAAAAAAAAAAAAAAAAAAAAAAAAAAAAAAAAAAAAAAAA">
                                      <p:cBhvr>
                                        <p:cTn id="10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19375 -0.50949 L 0.19375 -0.50949 C 0.19454 -0.50625 0.19636 -0.50277 0.1961 -0.49953 C 0.19414 -0.46111 0.19375 -0.47708 0.18933 -0.45625 C 0.18789 -0.44837 0.18633 -0.4405 0.1849 -0.43263 C 0.18412 -0.36527 0.18269 -0.29791 0.18269 -0.23055 L 0.18269 -0.2331 " pathEditMode="relative" rAng="0" ptsTypes="AAAAAAA">
                                      <p:cBhvr>
                                        <p:cTn id="12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39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27644 -0.40046 L 0.27644 -0.40023 C 0.27461 -0.39537 0.27292 -0.39004 0.27084 -0.38518 C 0.26941 -0.38171 0.26758 -0.37893 0.26615 -0.37523 C 0.26355 -0.36875 0.26758 -0.37245 0.26302 -0.36967 C 0.26146 -0.36689 0.25964 -0.36435 0.25821 -0.36134 C 0.25769 -0.36018 0.25808 -0.35787 0.25743 -0.35694 C 0.25586 -0.35486 0.25378 -0.35416 0.25196 -0.35277 C 0.24909 -0.34513 0.25183 -0.35138 0.24636 -0.34444 C 0.24401 -0.34143 0.2418 -0.3375 0.23933 -0.33449 C 0.23855 -0.33356 0.23763 -0.33287 0.23698 -0.33171 C 0.23086 -0.32337 0.22461 -0.3155 0.21875 -0.30648 C 0.21693 -0.3037 0.21524 -0.30046 0.21329 -0.29814 C 0.21029 -0.29444 0.20664 -0.29236 0.20378 -0.28819 C 0.20248 -0.28634 0.20131 -0.28402 0.19987 -0.28263 C 0.19844 -0.28125 0.19662 -0.28125 0.19519 -0.27986 L 0.19193 -0.27708 C 0.18985 -0.27754 0.18776 -0.27777 0.18568 -0.27847 C 0.18464 -0.2787 0.18334 -0.2787 0.18256 -0.27986 C 0.18191 -0.28078 0.18204 -0.28263 0.18177 -0.28402 C 0.1823 -0.28587 0.18217 -0.28912 0.18334 -0.28958 C 0.18555 -0.29074 0.18802 -0.28935 0.19037 -0.28819 C 0.19401 -0.2868 0.1987 -0.28217 0.20222 -0.27986 C 0.20326 -0.27916 0.2043 -0.27893 0.20534 -0.27847 C 0.20664 -0.27708 0.20795 -0.27546 0.20938 -0.2743 C 0.21003 -0.27361 0.21107 -0.27384 0.21172 -0.27291 C 0.21745 -0.26435 0.21094 -0.26898 0.21641 -0.26574 C 0.21823 -0.25625 0.21576 -0.26759 0.2211 -0.25462 C 0.22162 -0.25347 0.22149 -0.25162 0.22201 -0.25046 C 0.22448 -0.24236 0.22552 -0.24004 0.22826 -0.23356 C 0.22982 -0.22222 0.22761 -0.23333 0.23217 -0.22361 C 0.23295 -0.22222 0.23321 -0.2199 0.23373 -0.21805 C 0.23568 -0.2125 0.23724 -0.2081 0.24011 -0.20393 C 0.24193 -0.20138 0.24558 -0.19745 0.24805 -0.1956 C 0.24948 -0.19444 0.25274 -0.19282 0.25274 -0.19259 C 0.25769 -0.18703 0.25261 -0.19236 0.25743 -0.18865 C 0.26563 -0.18217 0.25925 -0.18611 0.26459 -0.18287 C 0.26875 -0.18402 0.27305 -0.18472 0.27722 -0.18587 C 0.278 -0.18611 0.27878 -0.18657 0.27956 -0.18726 C 0.28073 -0.18842 0.28164 -0.19004 0.28269 -0.19143 C 0.28347 -0.19375 0.28438 -0.19606 0.28503 -0.19837 C 0.28542 -0.19976 0.28555 -0.20138 0.28581 -0.20254 C 0.28633 -0.20416 0.28724 -0.20532 0.2875 -0.20694 C 0.28776 -0.20856 0.2875 -0.21064 0.2875 -0.2125 L 0.2875 -0.21226 " pathEditMode="relative" rAng="0" ptsTypes="AAAAAAAAAAAAAAAAAAAAAAAAAAAAAAAAAAAAAAAAAAAAA">
                                      <p:cBhvr>
                                        <p:cTn id="1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10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67AE-48A3-4915-9F9C-3A9FB0862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ing JK">
            <a:hlinkClick r:id="" action="ppaction://media"/>
            <a:extLst>
              <a:ext uri="{FF2B5EF4-FFF2-40B4-BE49-F238E27FC236}">
                <a16:creationId xmlns:a16="http://schemas.microsoft.com/office/drawing/2014/main" id="{B7BAFC21-3991-4900-9882-1D7F914C5E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135"/>
          </a:xfrm>
        </p:spPr>
      </p:pic>
    </p:spTree>
    <p:extLst>
      <p:ext uri="{BB962C8B-B14F-4D97-AF65-F5344CB8AC3E}">
        <p14:creationId xmlns:p14="http://schemas.microsoft.com/office/powerpoint/2010/main" val="58902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54">
            <a:hlinkClick r:id="" action="ppaction://media"/>
            <a:extLst>
              <a:ext uri="{FF2B5EF4-FFF2-40B4-BE49-F238E27FC236}">
                <a16:creationId xmlns:a16="http://schemas.microsoft.com/office/drawing/2014/main" id="{86ADA0A5-42D6-453F-B46B-17102DCFF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59" end="66079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480" y="5669748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26C7B-F53B-42CA-931D-6A3CA088C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3857865"/>
            <a:ext cx="3517900" cy="351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81A5A-2DEF-43CC-9C44-6CDAD44E96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111168"/>
            <a:ext cx="3301999" cy="27388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222466" y="-1309390"/>
            <a:ext cx="3013966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.VnVogue" panose="020B7200000000000000" pitchFamily="34" charset="0"/>
              </a:rPr>
              <a:t> </a:t>
            </a:r>
            <a:r>
              <a:rPr lang="en-US" sz="28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.VnVogue" panose="020B7200000000000000" pitchFamily="34" charset="0"/>
              </a:rPr>
              <a:t>J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.VnVogue" panose="020B7200000000000000" pitchFamily="34" charset="0"/>
            </a:endParaRPr>
          </a:p>
        </p:txBody>
      </p:sp>
      <p:pic>
        <p:nvPicPr>
          <p:cNvPr id="2050" name="Picture 2" descr="Animation | dilladontdodat">
            <a:extLst>
              <a:ext uri="{FF2B5EF4-FFF2-40B4-BE49-F238E27FC236}">
                <a16:creationId xmlns:a16="http://schemas.microsoft.com/office/drawing/2014/main" id="{A9C62BB9-6F3C-47A7-AC0E-89337C380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66" y="1289050"/>
            <a:ext cx="4762500" cy="4762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3BCDA-A551-4389-B62E-0C8F55BC20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980" y="3857865"/>
            <a:ext cx="2466656" cy="296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1671</TotalTime>
  <Words>488</Words>
  <Application>Microsoft Office PowerPoint</Application>
  <PresentationFormat>Widescreen</PresentationFormat>
  <Paragraphs>61</Paragraphs>
  <Slides>18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.VnVogue</vt:lpstr>
      <vt:lpstr>Alegreya Sans SC Black</vt:lpstr>
      <vt:lpstr>Arial</vt:lpstr>
      <vt:lpstr>Arial Black</vt:lpstr>
      <vt:lpstr>Baloo Chettan</vt:lpstr>
      <vt:lpstr>Bellota Text</vt:lpstr>
      <vt:lpstr>Bellota Text Light</vt:lpstr>
      <vt:lpstr>Calibri</vt:lpstr>
      <vt:lpstr>Catamaran</vt:lpstr>
      <vt:lpstr>Catamaran ExtraBold</vt:lpstr>
      <vt:lpstr>Lato Black</vt:lpstr>
      <vt:lpstr>1_Bagot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Drake Tran</cp:lastModifiedBy>
  <cp:revision>218</cp:revision>
  <dcterms:created xsi:type="dcterms:W3CDTF">2020-06-17T10:58:58Z</dcterms:created>
  <dcterms:modified xsi:type="dcterms:W3CDTF">2020-08-20T08:42:27Z</dcterms:modified>
</cp:coreProperties>
</file>